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69" r:id="rId8"/>
    <p:sldId id="281" r:id="rId9"/>
    <p:sldId id="282" r:id="rId10"/>
    <p:sldId id="284" r:id="rId11"/>
    <p:sldId id="273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47474"/>
    <a:srgbClr val="F16122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D50FC-779C-46D5-9471-17F0E60367FB}" v="3" dt="2023-04-19T04:27:47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 varScale="1">
        <p:scale>
          <a:sx n="94" d="100"/>
          <a:sy n="94" d="100"/>
        </p:scale>
        <p:origin x="6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5307509c-3a6e-47da-b024-dc6909734887" providerId="ADAL" clId="{ADBD50FC-779C-46D5-9471-17F0E60367FB}"/>
    <pc:docChg chg="delSld">
      <pc:chgData name="Chinmay Samak" userId="5307509c-3a6e-47da-b024-dc6909734887" providerId="ADAL" clId="{ADBD50FC-779C-46D5-9471-17F0E60367FB}" dt="2023-04-19T04:01:24.401" v="1" actId="47"/>
      <pc:docMkLst>
        <pc:docMk/>
      </pc:docMkLst>
      <pc:sldChg chg="del">
        <pc:chgData name="Chinmay Samak" userId="5307509c-3a6e-47da-b024-dc6909734887" providerId="ADAL" clId="{ADBD50FC-779C-46D5-9471-17F0E60367FB}" dt="2023-04-19T04:01:19.279" v="0" actId="47"/>
        <pc:sldMkLst>
          <pc:docMk/>
          <pc:sldMk cId="1136984561" sldId="258"/>
        </pc:sldMkLst>
      </pc:sldChg>
      <pc:sldChg chg="del">
        <pc:chgData name="Chinmay Samak" userId="5307509c-3a6e-47da-b024-dc6909734887" providerId="ADAL" clId="{ADBD50FC-779C-46D5-9471-17F0E60367FB}" dt="2023-04-19T04:01:19.279" v="0" actId="47"/>
        <pc:sldMkLst>
          <pc:docMk/>
          <pc:sldMk cId="2461992518" sldId="260"/>
        </pc:sldMkLst>
      </pc:sldChg>
      <pc:sldChg chg="del">
        <pc:chgData name="Chinmay Samak" userId="5307509c-3a6e-47da-b024-dc6909734887" providerId="ADAL" clId="{ADBD50FC-779C-46D5-9471-17F0E60367FB}" dt="2023-04-19T04:01:19.279" v="0" actId="47"/>
        <pc:sldMkLst>
          <pc:docMk/>
          <pc:sldMk cId="515177908" sldId="264"/>
        </pc:sldMkLst>
      </pc:sldChg>
      <pc:sldChg chg="del">
        <pc:chgData name="Chinmay Samak" userId="5307509c-3a6e-47da-b024-dc6909734887" providerId="ADAL" clId="{ADBD50FC-779C-46D5-9471-17F0E60367FB}" dt="2023-04-19T04:01:19.279" v="0" actId="47"/>
        <pc:sldMkLst>
          <pc:docMk/>
          <pc:sldMk cId="366916025" sldId="267"/>
        </pc:sldMkLst>
      </pc:sldChg>
      <pc:sldChg chg="del">
        <pc:chgData name="Chinmay Samak" userId="5307509c-3a6e-47da-b024-dc6909734887" providerId="ADAL" clId="{ADBD50FC-779C-46D5-9471-17F0E60367FB}" dt="2023-04-19T04:01:24.401" v="1" actId="47"/>
        <pc:sldMkLst>
          <pc:docMk/>
          <pc:sldMk cId="706627565" sldId="268"/>
        </pc:sldMkLst>
      </pc:sldChg>
      <pc:sldChg chg="del">
        <pc:chgData name="Chinmay Samak" userId="5307509c-3a6e-47da-b024-dc6909734887" providerId="ADAL" clId="{ADBD50FC-779C-46D5-9471-17F0E60367FB}" dt="2023-04-19T04:01:24.401" v="1" actId="47"/>
        <pc:sldMkLst>
          <pc:docMk/>
          <pc:sldMk cId="3085455767" sldId="274"/>
        </pc:sldMkLst>
      </pc:sldChg>
      <pc:sldChg chg="del">
        <pc:chgData name="Chinmay Samak" userId="5307509c-3a6e-47da-b024-dc6909734887" providerId="ADAL" clId="{ADBD50FC-779C-46D5-9471-17F0E60367FB}" dt="2023-04-19T04:01:24.401" v="1" actId="47"/>
        <pc:sldMkLst>
          <pc:docMk/>
          <pc:sldMk cId="554210001" sldId="278"/>
        </pc:sldMkLst>
      </pc:sldChg>
      <pc:sldChg chg="del">
        <pc:chgData name="Chinmay Samak" userId="5307509c-3a6e-47da-b024-dc6909734887" providerId="ADAL" clId="{ADBD50FC-779C-46D5-9471-17F0E60367FB}" dt="2023-04-19T04:01:19.279" v="0" actId="47"/>
        <pc:sldMkLst>
          <pc:docMk/>
          <pc:sldMk cId="1504345335" sldId="279"/>
        </pc:sldMkLst>
      </pc:sldChg>
      <pc:sldChg chg="del">
        <pc:chgData name="Chinmay Samak" userId="5307509c-3a6e-47da-b024-dc6909734887" providerId="ADAL" clId="{ADBD50FC-779C-46D5-9471-17F0E60367FB}" dt="2023-04-19T04:01:24.401" v="1" actId="47"/>
        <pc:sldMkLst>
          <pc:docMk/>
          <pc:sldMk cId="3177498127" sldId="283"/>
        </pc:sldMkLst>
      </pc:sldChg>
      <pc:sldChg chg="del">
        <pc:chgData name="Chinmay Samak" userId="5307509c-3a6e-47da-b024-dc6909734887" providerId="ADAL" clId="{ADBD50FC-779C-46D5-9471-17F0E60367FB}" dt="2023-04-19T04:01:24.401" v="1" actId="47"/>
        <pc:sldMkLst>
          <pc:docMk/>
          <pc:sldMk cId="4132570673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19,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github.com/Tinker-Twins/Autonomy-Science-And-Systems/tree/main/Capstone%20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3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TurtleBot3 URDF size</a:t>
            </a:r>
          </a:p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Stop Sign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Chinmay</a:t>
            </a:r>
          </a:p>
          <a:p>
            <a:r>
              <a:rPr lang="en-IN" dirty="0"/>
              <a:t>Simulation setup: Tanmay</a:t>
            </a:r>
          </a:p>
          <a:p>
            <a:r>
              <a:rPr lang="en-IN" dirty="0"/>
              <a:t>Simulation deployment: Tanmay</a:t>
            </a:r>
          </a:p>
          <a:p>
            <a:r>
              <a:rPr lang="en-IN" dirty="0"/>
              <a:t>Real-world deployment: Chinmay</a:t>
            </a:r>
          </a:p>
          <a:p>
            <a:r>
              <a:rPr lang="en-IN" dirty="0"/>
              <a:t>Git repository management: Tanmay</a:t>
            </a:r>
          </a:p>
          <a:p>
            <a:r>
              <a:rPr lang="en-IN" dirty="0"/>
              <a:t>Documentation: Chinmay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D3D8BD1C-F769-79E2-5BE7-C67854A1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0" t="13505" r="13530" b="13505"/>
          <a:stretch/>
        </p:blipFill>
        <p:spPr bwMode="auto">
          <a:xfrm>
            <a:off x="7369539" y="1040809"/>
            <a:ext cx="18275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Framework: </a:t>
                </a:r>
                <a:r>
                  <a:rPr lang="en-IN" dirty="0"/>
                  <a:t>ROS 2</a:t>
                </a:r>
              </a:p>
              <a:p>
                <a:r>
                  <a:rPr lang="en-IN" b="1" dirty="0"/>
                  <a:t>Robot: </a:t>
                </a:r>
                <a:r>
                  <a:rPr lang="en-IN" dirty="0"/>
                  <a:t>TurtleBot3</a:t>
                </a:r>
              </a:p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Threshold &amp; run Tiny-YOLO V7 inference on incoming image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Verify detection class, confidence &amp; bounding box area of </a:t>
                </a:r>
                <a:r>
                  <a:rPr lang="en-US" dirty="0">
                    <a:solidFill>
                      <a:srgbClr val="FF0000"/>
                    </a:solidFill>
                  </a:rPr>
                  <a:t>stop sign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Come to a complete stop for predefined time (4 seconds)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Resume course (continue with motion)</a:t>
                </a:r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absent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0;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stop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present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0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Codebase: </a:t>
                </a:r>
                <a:r>
                  <a:rPr lang="en-IN" dirty="0">
                    <a:hlinkClick r:id="rId4"/>
                  </a:rPr>
                  <a:t>GitHub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" t="-996" b="-7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  <p:pic>
        <p:nvPicPr>
          <p:cNvPr id="3" name="stop_sign_detection_sim">
            <a:hlinkClick r:id="" action="ppaction://media"/>
            <a:extLst>
              <a:ext uri="{FF2B5EF4-FFF2-40B4-BE49-F238E27FC236}">
                <a16:creationId xmlns:a16="http://schemas.microsoft.com/office/drawing/2014/main" id="{FCF83407-D0EC-E9B1-631E-0A77C6112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7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op_sign_detection_real_rviz">
            <a:hlinkClick r:id="" action="ppaction://media"/>
            <a:extLst>
              <a:ext uri="{FF2B5EF4-FFF2-40B4-BE49-F238E27FC236}">
                <a16:creationId xmlns:a16="http://schemas.microsoft.com/office/drawing/2014/main" id="{7FA50F7F-0AF7-5042-18F7-C381317D4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5033" y="2450333"/>
            <a:ext cx="5396992" cy="3035808"/>
          </a:xfrm>
          <a:prstGeom prst="rect">
            <a:avLst/>
          </a:prstGeom>
        </p:spPr>
      </p:pic>
      <p:pic>
        <p:nvPicPr>
          <p:cNvPr id="6" name="stop_sign_detection_real_robot">
            <a:hlinkClick r:id="" action="ppaction://media"/>
            <a:extLst>
              <a:ext uri="{FF2B5EF4-FFF2-40B4-BE49-F238E27FC236}">
                <a16:creationId xmlns:a16="http://schemas.microsoft.com/office/drawing/2014/main" id="{DEE94CB3-8BFA-92FA-B016-286EF8ECF5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803" y="2450333"/>
            <a:ext cx="5396992" cy="3035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1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95648F95-4761-B9F7-A3B2-CF11AA7D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2212673"/>
            <a:ext cx="360000" cy="360000"/>
          </a:xfrm>
          <a:prstGeom prst="rect">
            <a:avLst/>
          </a:prstGeom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34AFF549-09B2-6F0A-3642-4D675DF4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2642779"/>
            <a:ext cx="360000" cy="360000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B8EA799A-76FF-B778-97F3-EFA57099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3030852"/>
            <a:ext cx="360000" cy="3600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93F84EE4-F72E-5E60-09AA-6E722730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0346" y="3429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681e0752-7327-43ef-af71-087853e23a2f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b307200f-adf2-4dbb-94fd-dcc73869c24f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344</Words>
  <Application>Microsoft Office PowerPoint</Application>
  <PresentationFormat>Widescreen</PresentationFormat>
  <Paragraphs>86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Consolas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4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Chinmay Samak</cp:lastModifiedBy>
  <cp:revision>70</cp:revision>
  <dcterms:created xsi:type="dcterms:W3CDTF">2020-04-29T07:35:04Z</dcterms:created>
  <dcterms:modified xsi:type="dcterms:W3CDTF">2023-04-19T04:27:56Z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